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66225C-3B53-403E-8C33-2B44B7EC36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7660DED-8801-4BE8-BFAE-4A3E15B41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C3B8F23-CB7E-4222-A12C-79DD67023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52091E1-EE7D-447E-8F79-8A9E7C4F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B647DA-C7EE-4424-8772-3E848752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698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B7549-AE7A-4174-953D-382466B8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5E6092-1D1F-474C-955F-80C4748E6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F9FB559-5720-4A93-AFB3-7D238FB27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EA4676-5E19-4875-80EE-1F2A34EB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460818-D7FB-44E9-8F2C-C7A66767A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15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1302672-5CE4-40C5-992D-66CA59195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F390EE-FD58-4438-8D21-0261AFBF6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4B3F1D-40C0-433B-BCCF-1D30E5A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AC55E3-0506-43B3-81C0-D9816E19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11CD3F-A39D-4F33-8786-B7A2BEF6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748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F3946-E098-409A-9B9F-C07DFCC01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C835DE-B2CE-4440-A87E-53094E18E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03FCEA-6B47-4D3C-BB45-0A96BB828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30D108C-40BA-4A98-954B-3E8AD360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62B68D-4DB0-427F-B693-A80C7AF01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25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C0202-F2AD-4B8C-9FF7-71492D32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846C23-85BA-4963-AB8F-2B65A3528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0EDFBEA-A28D-40B6-B13A-0C764A3E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04BF29-E270-4148-B12C-0D6CE0C12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43F809-C786-4C8B-92CA-4F3A081E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5813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56C12C-68EC-423F-94FE-F51B4A26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49D771-C940-49AA-B279-6CA88DC20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90E5B8-6C59-4C7B-8979-583D6183B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170C2A-6D9F-4AA2-A9AE-2928079D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05E9D15-83C1-44A5-B056-83B91250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BDD0EE-6290-4969-A06C-15D3DF01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11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3C5BD-E2A8-4162-A1E0-EBE092B50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FEE811-C04A-488A-8663-B7EAE9465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0067A66-D989-4EEE-AB88-1FB42087B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A4E7CEE-5610-40C6-B904-E89C318F7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E8AAFD2-E542-4E36-9D42-D29F5AB833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3A5B64E-C38C-4FB5-B431-DD06610D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D1C59E98-34C3-47B8-BF68-4BA24B20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88C7ACF-9AC7-42AC-8F6F-69115BBA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22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6F551D-C33F-40DD-9587-EA71836FC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9871478-9A64-4627-9D38-B9D9AB20F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82648F2-51D7-4FBB-ABDF-B3AB0BDB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D45BEF5-AA8C-44D1-960F-0F94C56A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78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6F5DA9A-F489-4B8B-B800-1CE3D0B61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3AC489E-2ACD-4243-BD0D-D64DFF99D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98096F3-8AE5-4CEA-854D-89289E06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943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8D8830-D4AF-476E-A9A4-A5F2F6DC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A8466E-76A7-496E-BFA6-F95FE6DB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349D76-8E5D-443A-8483-120934995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BF2955D-1784-4027-8D08-3003F6D8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AF85B0D-4DCA-46B2-AC94-4C3E8C2A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2E1BDE-B972-4C09-ACA3-60926154A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894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1AF6E0-4D07-417B-8A42-EA98762B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5D8492B-FDC9-4B91-B6A8-BA6782B31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D66E0B3-D6D9-4128-928D-C06F123F3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61AD7A-E169-4286-BC75-F10241C35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A210EA4-CD1F-4197-9719-AA4BCF01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E5D1DE8-CF93-40DD-BB3F-0F4DF903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18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0FDA426-AC09-4CE6-B6D6-4FE99DD0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C3B84B1-1A4E-4072-8EA3-90EC85E3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08060A6-904E-4941-95D1-4B3A6A7C5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39D9D-4A0A-4301-BFC0-1E2F15E39028}" type="datetimeFigureOut">
              <a:rPr lang="pl-PL" smtClean="0"/>
              <a:t>2020-05-21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232007D-65C3-4BF5-8856-A06D54625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6C796E-FB85-4270-BBA5-12A88624A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7E052-AA21-4906-BB6A-0CFAA3946F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817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11A643-16F6-4402-8F7C-57BEAB41D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1E87B28-2606-4077-B336-7F74C6995A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CE6E52-5E67-4FEB-9FDE-DC6E9F984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6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235671-D42D-43B4-BDEF-F6F913F91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DD0BD5D-75E7-4B73-8721-94D0CC6F3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0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4C904C-3F92-4604-BAED-12FB77B4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7ED7315-B7FD-4DF1-9E6F-AB45E59F9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3F9540-D9A7-482F-908E-7E64A87F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FDB0C19-5134-4A8F-A24D-69630C457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45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94FA6B-415A-4084-9D7E-5EAC5DC3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378D54C-B2E3-42B8-A27A-CF81520BC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9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BF3033-D4F3-4AF0-9B6F-D980F1D4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90B719-75E3-4F36-8709-91822E9F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2475BF-C41F-4BAB-B412-FC1806614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4" y="0"/>
            <a:ext cx="12218504" cy="68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5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DEBBB0-98EF-4BC3-827C-42FE00FE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08D32B1-1C8F-4F2F-B08F-C08B64267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8" y="0"/>
            <a:ext cx="12338302" cy="69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C433BF-9943-427D-9004-C59DB772E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7FB5571-8991-491C-8EE0-DEB5D02BE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8E5CAA-3472-4715-A247-F839BD89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E7943F9-DE95-44BB-AFF7-225B5FC8C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6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EDBF4F-2CC1-4ADA-86EE-59C0973E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574C5DE-AC43-4CE1-B221-D591C67683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8" y="-297"/>
            <a:ext cx="12192528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0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EC1332-A9E0-4EDC-9721-5EA4EDDF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6DFD1DBB-B5AE-4E8B-A073-9CD3B699E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8" y="-23961"/>
            <a:ext cx="12338302" cy="694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5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D12DF5-3801-4091-AAEA-8FAC720C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C9B66BB-8A85-416C-BAD3-E9B6489F0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08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43E2A4-7282-4D97-90BF-2F5AB035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F6E6E86-5DC1-4B46-843C-81D0FBB9B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7056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E6A3BEBA5B084C8F889C660742148B" ma:contentTypeVersion="2" ma:contentTypeDescription="Create a new document." ma:contentTypeScope="" ma:versionID="b0955f860af88e3ba328eebda9de95b3">
  <xsd:schema xmlns:xsd="http://www.w3.org/2001/XMLSchema" xmlns:xs="http://www.w3.org/2001/XMLSchema" xmlns:p="http://schemas.microsoft.com/office/2006/metadata/properties" xmlns:ns2="f1971b3e-5961-4698-86bf-8d208536c9bc" targetNamespace="http://schemas.microsoft.com/office/2006/metadata/properties" ma:root="true" ma:fieldsID="f2cfdf782ff9937d32502e37cc72bdf1" ns2:_="">
    <xsd:import namespace="f1971b3e-5961-4698-86bf-8d208536c9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971b3e-5961-4698-86bf-8d208536c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A5876C-B961-4210-AE75-4DDD9C2427E5}"/>
</file>

<file path=customXml/itemProps2.xml><?xml version="1.0" encoding="utf-8"?>
<ds:datastoreItem xmlns:ds="http://schemas.openxmlformats.org/officeDocument/2006/customXml" ds:itemID="{F320626C-7E6E-45E2-AC6A-3936980656E3}"/>
</file>

<file path=customXml/itemProps3.xml><?xml version="1.0" encoding="utf-8"?>
<ds:datastoreItem xmlns:ds="http://schemas.openxmlformats.org/officeDocument/2006/customXml" ds:itemID="{F0236111-09C2-4B62-AF7F-61E28BC0327A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</cp:revision>
  <dcterms:created xsi:type="dcterms:W3CDTF">2020-05-21T06:55:38Z</dcterms:created>
  <dcterms:modified xsi:type="dcterms:W3CDTF">2020-05-21T06:58:09Z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0x010100FDE6A3BEBA5B084C8F889C660742148B</vt:lpwstr>
  </property>
</Properties>
</file>